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6" r:id="rId3"/>
    <p:sldId id="257" r:id="rId4"/>
    <p:sldId id="262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1D120C-F5B9-42BF-A14B-AF8097D234AC}">
          <p14:sldIdLst>
            <p14:sldId id="256"/>
          </p14:sldIdLst>
        </p14:section>
        <p14:section name="Untitled Section" id="{0C380237-F267-48AD-944C-CF7A14CE535D}">
          <p14:sldIdLst>
            <p14:sldId id="257"/>
            <p14:sldId id="262"/>
            <p14:sldId id="25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91" d="100"/>
          <a:sy n="91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8F30B-74C8-424F-957F-204C677767B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A3CE86-A1CC-497D-858D-8425255E6A2D}">
      <dgm:prSet phldrT="[Text]" custT="1"/>
      <dgm:spPr/>
      <dgm:t>
        <a:bodyPr/>
        <a:lstStyle/>
        <a:p>
          <a:r>
            <a:rPr lang="en-US" sz="1600" dirty="0" smtClean="0"/>
            <a:t>Take your prescription drugs out of their original containers</a:t>
          </a:r>
          <a:r>
            <a:rPr lang="en-US" sz="1400" dirty="0" smtClean="0"/>
            <a:t>.</a:t>
          </a:r>
          <a:endParaRPr lang="en-US" sz="1400" dirty="0"/>
        </a:p>
      </dgm:t>
    </dgm:pt>
    <dgm:pt modelId="{C0F09A4F-67D8-4E61-A27D-B99884EFD266}" type="parTrans" cxnId="{6B272581-8BC7-4D23-A714-12B74B58F72C}">
      <dgm:prSet/>
      <dgm:spPr/>
      <dgm:t>
        <a:bodyPr/>
        <a:lstStyle/>
        <a:p>
          <a:endParaRPr lang="en-US"/>
        </a:p>
      </dgm:t>
    </dgm:pt>
    <dgm:pt modelId="{F60FF640-6C01-4FF5-8DE9-DB3BFC62ECF2}" type="sibTrans" cxnId="{6B272581-8BC7-4D23-A714-12B74B58F72C}">
      <dgm:prSet/>
      <dgm:spPr/>
      <dgm:t>
        <a:bodyPr/>
        <a:lstStyle/>
        <a:p>
          <a:endParaRPr lang="en-US"/>
        </a:p>
      </dgm:t>
    </dgm:pt>
    <dgm:pt modelId="{60B3C620-35DE-411A-848C-0C1FCDF603A6}">
      <dgm:prSet phldrT="[Text]" custT="1"/>
      <dgm:spPr/>
      <dgm:t>
        <a:bodyPr/>
        <a:lstStyle/>
        <a:p>
          <a:r>
            <a:rPr lang="en-US" sz="1600" dirty="0" smtClean="0"/>
            <a:t>Remove any patient identifiers on the empty container by covering it up or scratching it off </a:t>
          </a:r>
          <a:endParaRPr lang="en-US" sz="1600" dirty="0"/>
        </a:p>
      </dgm:t>
    </dgm:pt>
    <dgm:pt modelId="{F754B59C-2C79-456C-8EEE-DE216F90ECDB}" type="parTrans" cxnId="{D4CE6C3E-D5AC-4116-A6DC-4E30DAE89CF1}">
      <dgm:prSet/>
      <dgm:spPr/>
      <dgm:t>
        <a:bodyPr/>
        <a:lstStyle/>
        <a:p>
          <a:endParaRPr lang="en-US"/>
        </a:p>
      </dgm:t>
    </dgm:pt>
    <dgm:pt modelId="{8AAE8403-C9F4-4EB0-9AA2-C9774C7B581A}" type="sibTrans" cxnId="{D4CE6C3E-D5AC-4116-A6DC-4E30DAE89CF1}">
      <dgm:prSet/>
      <dgm:spPr/>
      <dgm:t>
        <a:bodyPr/>
        <a:lstStyle/>
        <a:p>
          <a:endParaRPr lang="en-US"/>
        </a:p>
      </dgm:t>
    </dgm:pt>
    <dgm:pt modelId="{D65E60C6-9993-44E6-BB66-3A4460C0D57F}">
      <dgm:prSet custT="1"/>
      <dgm:spPr/>
      <dgm:t>
        <a:bodyPr/>
        <a:lstStyle/>
        <a:p>
          <a:r>
            <a:rPr lang="en-US" sz="1600" dirty="0" smtClean="0"/>
            <a:t> Put the mixture into a disposable container with a lid or into a sealable bag</a:t>
          </a:r>
          <a:endParaRPr lang="en-US" sz="1600" dirty="0"/>
        </a:p>
      </dgm:t>
    </dgm:pt>
    <dgm:pt modelId="{AB7E8C0C-56F2-4050-82F1-FAA27BBCBA7C}" type="parTrans" cxnId="{55466B87-5BF1-487A-AD46-00366F03F239}">
      <dgm:prSet/>
      <dgm:spPr/>
      <dgm:t>
        <a:bodyPr/>
        <a:lstStyle/>
        <a:p>
          <a:endParaRPr lang="en-US"/>
        </a:p>
      </dgm:t>
    </dgm:pt>
    <dgm:pt modelId="{4FD5B2E1-D3A4-4CD8-B5FF-8881ECA5D98D}" type="sibTrans" cxnId="{55466B87-5BF1-487A-AD46-00366F03F239}">
      <dgm:prSet/>
      <dgm:spPr/>
      <dgm:t>
        <a:bodyPr/>
        <a:lstStyle/>
        <a:p>
          <a:endParaRPr lang="en-US"/>
        </a:p>
      </dgm:t>
    </dgm:pt>
    <dgm:pt modelId="{03A4FC8C-81CB-45DD-A20F-E076053BBF23}">
      <dgm:prSet custT="1"/>
      <dgm:spPr/>
      <dgm:t>
        <a:bodyPr/>
        <a:lstStyle/>
        <a:p>
          <a:r>
            <a:rPr lang="en-US" sz="1600" dirty="0" smtClean="0"/>
            <a:t>Mix drugs with an undesirable substance, such as cat litter or used coffee ground</a:t>
          </a:r>
          <a:endParaRPr lang="en-US" sz="1600" dirty="0"/>
        </a:p>
      </dgm:t>
    </dgm:pt>
    <dgm:pt modelId="{C4DF88B5-0FA1-429F-B4F5-100A4E27EDFD}" type="parTrans" cxnId="{CA7F9E0F-AE86-48F5-B2DD-5FA43AB4644F}">
      <dgm:prSet/>
      <dgm:spPr/>
      <dgm:t>
        <a:bodyPr/>
        <a:lstStyle/>
        <a:p>
          <a:endParaRPr lang="en-US"/>
        </a:p>
      </dgm:t>
    </dgm:pt>
    <dgm:pt modelId="{A604831A-768B-475F-860B-12671CC60656}" type="sibTrans" cxnId="{CA7F9E0F-AE86-48F5-B2DD-5FA43AB4644F}">
      <dgm:prSet/>
      <dgm:spPr/>
      <dgm:t>
        <a:bodyPr/>
        <a:lstStyle/>
        <a:p>
          <a:endParaRPr lang="en-US"/>
        </a:p>
      </dgm:t>
    </dgm:pt>
    <dgm:pt modelId="{F60A85B4-7429-470E-BCCD-CB8A6B819C79}">
      <dgm:prSet custT="1"/>
      <dgm:spPr/>
      <dgm:t>
        <a:bodyPr/>
        <a:lstStyle/>
        <a:p>
          <a:r>
            <a:rPr lang="en-US" sz="1600" dirty="0" smtClean="0"/>
            <a:t> </a:t>
          </a:r>
          <a:r>
            <a:rPr lang="en-US" sz="1400" dirty="0" smtClean="0"/>
            <a:t>The sealed container with the drug mixture, and the empty drug containers, can now                          be placed in the trash</a:t>
          </a:r>
          <a:endParaRPr lang="en-US" sz="1400" dirty="0"/>
        </a:p>
      </dgm:t>
    </dgm:pt>
    <dgm:pt modelId="{161C5405-BEE2-424D-B84B-B4CEB75D28D0}" type="parTrans" cxnId="{70F38282-C5E7-4AF9-BA20-74580EDFACA3}">
      <dgm:prSet/>
      <dgm:spPr/>
      <dgm:t>
        <a:bodyPr/>
        <a:lstStyle/>
        <a:p>
          <a:endParaRPr lang="en-US"/>
        </a:p>
      </dgm:t>
    </dgm:pt>
    <dgm:pt modelId="{9019ECC6-090E-4DB3-8092-1E8C55212FF5}" type="sibTrans" cxnId="{70F38282-C5E7-4AF9-BA20-74580EDFACA3}">
      <dgm:prSet/>
      <dgm:spPr/>
      <dgm:t>
        <a:bodyPr/>
        <a:lstStyle/>
        <a:p>
          <a:endParaRPr lang="en-US"/>
        </a:p>
      </dgm:t>
    </dgm:pt>
    <dgm:pt modelId="{92E1D255-BAB2-48EF-858A-927750CBC0A8}" type="pres">
      <dgm:prSet presAssocID="{7C48F30B-74C8-424F-957F-204C677767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699245-9DB6-4B7A-BB78-12740A0428F2}" type="pres">
      <dgm:prSet presAssocID="{7C48F30B-74C8-424F-957F-204C677767B0}" presName="bkgdShp" presStyleLbl="alignAccFollowNode1" presStyleIdx="0" presStyleCnt="1" custLinFactNeighborX="943" custLinFactNeighborY="13333"/>
      <dgm:spPr/>
    </dgm:pt>
    <dgm:pt modelId="{4213CEA2-DE2F-4783-9057-11534B24D9CA}" type="pres">
      <dgm:prSet presAssocID="{7C48F30B-74C8-424F-957F-204C677767B0}" presName="linComp" presStyleCnt="0"/>
      <dgm:spPr/>
    </dgm:pt>
    <dgm:pt modelId="{E3B07ABF-B526-468A-8AAB-3BD2799F660C}" type="pres">
      <dgm:prSet presAssocID="{83A3CE86-A1CC-497D-858D-8425255E6A2D}" presName="compNode" presStyleCnt="0"/>
      <dgm:spPr/>
    </dgm:pt>
    <dgm:pt modelId="{C52ACA72-9061-4CDB-9C64-85ECDB891259}" type="pres">
      <dgm:prSet presAssocID="{83A3CE86-A1CC-497D-858D-8425255E6A2D}" presName="node" presStyleLbl="node1" presStyleIdx="0" presStyleCnt="5" custLinFactNeighborX="3415" custLinFactNeighborY="-1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05C26-D246-46A3-BF62-6059948C646B}" type="pres">
      <dgm:prSet presAssocID="{83A3CE86-A1CC-497D-858D-8425255E6A2D}" presName="invisiNode" presStyleLbl="node1" presStyleIdx="0" presStyleCnt="5"/>
      <dgm:spPr/>
    </dgm:pt>
    <dgm:pt modelId="{AB78797B-FDB6-4D63-ABD0-63428695D06A}" type="pres">
      <dgm:prSet presAssocID="{83A3CE86-A1CC-497D-858D-8425255E6A2D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en-US"/>
        </a:p>
      </dgm:t>
    </dgm:pt>
    <dgm:pt modelId="{9C6B5098-C628-4828-9160-0F34FA6E401C}" type="pres">
      <dgm:prSet presAssocID="{F60FF640-6C01-4FF5-8DE9-DB3BFC62ECF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7390CC4-F175-4086-9836-A3747E1BD41D}" type="pres">
      <dgm:prSet presAssocID="{03A4FC8C-81CB-45DD-A20F-E076053BBF23}" presName="compNode" presStyleCnt="0"/>
      <dgm:spPr/>
    </dgm:pt>
    <dgm:pt modelId="{D7C650CA-6ABD-459A-82B9-3BAD9AE64F8C}" type="pres">
      <dgm:prSet presAssocID="{03A4FC8C-81CB-45DD-A20F-E076053BBF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2EEDD-C2A9-42DF-ABD8-19AC5569DC7F}" type="pres">
      <dgm:prSet presAssocID="{03A4FC8C-81CB-45DD-A20F-E076053BBF23}" presName="invisiNode" presStyleLbl="node1" presStyleIdx="1" presStyleCnt="5"/>
      <dgm:spPr/>
    </dgm:pt>
    <dgm:pt modelId="{CAA1F3C0-2536-4002-8FC0-F2C19FB3D773}" type="pres">
      <dgm:prSet presAssocID="{03A4FC8C-81CB-45DD-A20F-E076053BBF23}" presName="imagNode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n-US"/>
        </a:p>
      </dgm:t>
    </dgm:pt>
    <dgm:pt modelId="{C95E20FC-C4DE-424A-99E3-1F4E1C40A95A}" type="pres">
      <dgm:prSet presAssocID="{A604831A-768B-475F-860B-12671CC6065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E29AD22-1312-4CEE-A9E5-554E019F2978}" type="pres">
      <dgm:prSet presAssocID="{D65E60C6-9993-44E6-BB66-3A4460C0D57F}" presName="compNode" presStyleCnt="0"/>
      <dgm:spPr/>
    </dgm:pt>
    <dgm:pt modelId="{C70C4221-0617-4739-BCCD-8B8B982FF378}" type="pres">
      <dgm:prSet presAssocID="{D65E60C6-9993-44E6-BB66-3A4460C0D5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A6E99-0D86-4B59-B7F5-91DE9CBF1559}" type="pres">
      <dgm:prSet presAssocID="{D65E60C6-9993-44E6-BB66-3A4460C0D57F}" presName="invisiNode" presStyleLbl="node1" presStyleIdx="2" presStyleCnt="5"/>
      <dgm:spPr/>
    </dgm:pt>
    <dgm:pt modelId="{0D918FB9-30A7-4F7B-8131-8C2EF30E0C25}" type="pres">
      <dgm:prSet presAssocID="{D65E60C6-9993-44E6-BB66-3A4460C0D57F}" presName="imagNode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t>
        <a:bodyPr/>
        <a:lstStyle/>
        <a:p>
          <a:endParaRPr lang="en-US"/>
        </a:p>
      </dgm:t>
    </dgm:pt>
    <dgm:pt modelId="{0525CDBD-AE7F-4B4B-8A92-0A0FA5490CF8}" type="pres">
      <dgm:prSet presAssocID="{4FD5B2E1-D3A4-4CD8-B5FF-8881ECA5D98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50297B7-D2E3-4387-B716-6BE517CC4D4C}" type="pres">
      <dgm:prSet presAssocID="{60B3C620-35DE-411A-848C-0C1FCDF603A6}" presName="compNode" presStyleCnt="0"/>
      <dgm:spPr/>
    </dgm:pt>
    <dgm:pt modelId="{4935475F-B372-406F-9870-03ED83FCE7D8}" type="pres">
      <dgm:prSet presAssocID="{60B3C620-35DE-411A-848C-0C1FCDF603A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DE8A7-8DAE-4586-889C-607F343BDA4E}" type="pres">
      <dgm:prSet presAssocID="{60B3C620-35DE-411A-848C-0C1FCDF603A6}" presName="invisiNode" presStyleLbl="node1" presStyleIdx="3" presStyleCnt="5"/>
      <dgm:spPr/>
    </dgm:pt>
    <dgm:pt modelId="{2F0962CC-B558-46A4-9013-650E9D5EF8D5}" type="pres">
      <dgm:prSet presAssocID="{60B3C620-35DE-411A-848C-0C1FCDF603A6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  <dgm:t>
        <a:bodyPr/>
        <a:lstStyle/>
        <a:p>
          <a:endParaRPr lang="en-US"/>
        </a:p>
      </dgm:t>
    </dgm:pt>
    <dgm:pt modelId="{F467133A-AC8D-4CB6-A029-756447C43F66}" type="pres">
      <dgm:prSet presAssocID="{8AAE8403-C9F4-4EB0-9AA2-C9774C7B581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C73EC88-5817-4FC3-8D48-F0B675B20823}" type="pres">
      <dgm:prSet presAssocID="{F60A85B4-7429-470E-BCCD-CB8A6B819C79}" presName="compNode" presStyleCnt="0"/>
      <dgm:spPr/>
    </dgm:pt>
    <dgm:pt modelId="{18DCCE21-1CDD-4933-81FC-59F7FC809E85}" type="pres">
      <dgm:prSet presAssocID="{F60A85B4-7429-470E-BCCD-CB8A6B819C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31528-FEE4-40E1-A98A-80BFA50C2E38}" type="pres">
      <dgm:prSet presAssocID="{F60A85B4-7429-470E-BCCD-CB8A6B819C79}" presName="invisiNode" presStyleLbl="node1" presStyleIdx="4" presStyleCnt="5"/>
      <dgm:spPr/>
    </dgm:pt>
    <dgm:pt modelId="{2FA9A378-4B25-4F16-899E-B804C211D52C}" type="pres">
      <dgm:prSet presAssocID="{F60A85B4-7429-470E-BCCD-CB8A6B819C79}" presName="imagNode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n-US"/>
        </a:p>
      </dgm:t>
    </dgm:pt>
  </dgm:ptLst>
  <dgm:cxnLst>
    <dgm:cxn modelId="{A73E5AB5-B116-416B-83DD-91DDEAA4F09B}" type="presOf" srcId="{F60A85B4-7429-470E-BCCD-CB8A6B819C79}" destId="{18DCCE21-1CDD-4933-81FC-59F7FC809E85}" srcOrd="0" destOrd="0" presId="urn:microsoft.com/office/officeart/2005/8/layout/pList2"/>
    <dgm:cxn modelId="{55466B87-5BF1-487A-AD46-00366F03F239}" srcId="{7C48F30B-74C8-424F-957F-204C677767B0}" destId="{D65E60C6-9993-44E6-BB66-3A4460C0D57F}" srcOrd="2" destOrd="0" parTransId="{AB7E8C0C-56F2-4050-82F1-FAA27BBCBA7C}" sibTransId="{4FD5B2E1-D3A4-4CD8-B5FF-8881ECA5D98D}"/>
    <dgm:cxn modelId="{96888D1F-CADB-4888-A178-974DE401C274}" type="presOf" srcId="{83A3CE86-A1CC-497D-858D-8425255E6A2D}" destId="{C52ACA72-9061-4CDB-9C64-85ECDB891259}" srcOrd="0" destOrd="0" presId="urn:microsoft.com/office/officeart/2005/8/layout/pList2"/>
    <dgm:cxn modelId="{5A9BF0C1-92F1-41B4-881A-B0DB26016490}" type="presOf" srcId="{8AAE8403-C9F4-4EB0-9AA2-C9774C7B581A}" destId="{F467133A-AC8D-4CB6-A029-756447C43F66}" srcOrd="0" destOrd="0" presId="urn:microsoft.com/office/officeart/2005/8/layout/pList2"/>
    <dgm:cxn modelId="{D4CE6C3E-D5AC-4116-A6DC-4E30DAE89CF1}" srcId="{7C48F30B-74C8-424F-957F-204C677767B0}" destId="{60B3C620-35DE-411A-848C-0C1FCDF603A6}" srcOrd="3" destOrd="0" parTransId="{F754B59C-2C79-456C-8EEE-DE216F90ECDB}" sibTransId="{8AAE8403-C9F4-4EB0-9AA2-C9774C7B581A}"/>
    <dgm:cxn modelId="{E5656DC8-6F80-4F33-8918-A472E61BB5FD}" type="presOf" srcId="{03A4FC8C-81CB-45DD-A20F-E076053BBF23}" destId="{D7C650CA-6ABD-459A-82B9-3BAD9AE64F8C}" srcOrd="0" destOrd="0" presId="urn:microsoft.com/office/officeart/2005/8/layout/pList2"/>
    <dgm:cxn modelId="{6B272581-8BC7-4D23-A714-12B74B58F72C}" srcId="{7C48F30B-74C8-424F-957F-204C677767B0}" destId="{83A3CE86-A1CC-497D-858D-8425255E6A2D}" srcOrd="0" destOrd="0" parTransId="{C0F09A4F-67D8-4E61-A27D-B99884EFD266}" sibTransId="{F60FF640-6C01-4FF5-8DE9-DB3BFC62ECF2}"/>
    <dgm:cxn modelId="{CA7F9E0F-AE86-48F5-B2DD-5FA43AB4644F}" srcId="{7C48F30B-74C8-424F-957F-204C677767B0}" destId="{03A4FC8C-81CB-45DD-A20F-E076053BBF23}" srcOrd="1" destOrd="0" parTransId="{C4DF88B5-0FA1-429F-B4F5-100A4E27EDFD}" sibTransId="{A604831A-768B-475F-860B-12671CC60656}"/>
    <dgm:cxn modelId="{70F38282-C5E7-4AF9-BA20-74580EDFACA3}" srcId="{7C48F30B-74C8-424F-957F-204C677767B0}" destId="{F60A85B4-7429-470E-BCCD-CB8A6B819C79}" srcOrd="4" destOrd="0" parTransId="{161C5405-BEE2-424D-B84B-B4CEB75D28D0}" sibTransId="{9019ECC6-090E-4DB3-8092-1E8C55212FF5}"/>
    <dgm:cxn modelId="{3E6EC651-3F6D-48EF-B79A-F5C1CD0F28E3}" type="presOf" srcId="{7C48F30B-74C8-424F-957F-204C677767B0}" destId="{92E1D255-BAB2-48EF-858A-927750CBC0A8}" srcOrd="0" destOrd="0" presId="urn:microsoft.com/office/officeart/2005/8/layout/pList2"/>
    <dgm:cxn modelId="{6061B0A6-593B-43BC-99B0-F9B222EB3253}" type="presOf" srcId="{A604831A-768B-475F-860B-12671CC60656}" destId="{C95E20FC-C4DE-424A-99E3-1F4E1C40A95A}" srcOrd="0" destOrd="0" presId="urn:microsoft.com/office/officeart/2005/8/layout/pList2"/>
    <dgm:cxn modelId="{4479F902-FC1E-459E-8539-38528A563A1B}" type="presOf" srcId="{60B3C620-35DE-411A-848C-0C1FCDF603A6}" destId="{4935475F-B372-406F-9870-03ED83FCE7D8}" srcOrd="0" destOrd="0" presId="urn:microsoft.com/office/officeart/2005/8/layout/pList2"/>
    <dgm:cxn modelId="{D49BA545-7E0C-4548-97E7-F6B3C28F63C7}" type="presOf" srcId="{D65E60C6-9993-44E6-BB66-3A4460C0D57F}" destId="{C70C4221-0617-4739-BCCD-8B8B982FF378}" srcOrd="0" destOrd="0" presId="urn:microsoft.com/office/officeart/2005/8/layout/pList2"/>
    <dgm:cxn modelId="{32C1AC26-FAD8-4BFC-BE6C-C4D2315066EA}" type="presOf" srcId="{F60FF640-6C01-4FF5-8DE9-DB3BFC62ECF2}" destId="{9C6B5098-C628-4828-9160-0F34FA6E401C}" srcOrd="0" destOrd="0" presId="urn:microsoft.com/office/officeart/2005/8/layout/pList2"/>
    <dgm:cxn modelId="{E01FBBAB-0624-499B-AD3F-0647698C5686}" type="presOf" srcId="{4FD5B2E1-D3A4-4CD8-B5FF-8881ECA5D98D}" destId="{0525CDBD-AE7F-4B4B-8A92-0A0FA5490CF8}" srcOrd="0" destOrd="0" presId="urn:microsoft.com/office/officeart/2005/8/layout/pList2"/>
    <dgm:cxn modelId="{4A4CD6CB-1DB0-40EA-833D-89B649C1B574}" type="presParOf" srcId="{92E1D255-BAB2-48EF-858A-927750CBC0A8}" destId="{10699245-9DB6-4B7A-BB78-12740A0428F2}" srcOrd="0" destOrd="0" presId="urn:microsoft.com/office/officeart/2005/8/layout/pList2"/>
    <dgm:cxn modelId="{EB0F8FC7-7EC7-4583-91B4-94212EB0CE67}" type="presParOf" srcId="{92E1D255-BAB2-48EF-858A-927750CBC0A8}" destId="{4213CEA2-DE2F-4783-9057-11534B24D9CA}" srcOrd="1" destOrd="0" presId="urn:microsoft.com/office/officeart/2005/8/layout/pList2"/>
    <dgm:cxn modelId="{BA5FBF86-8241-4828-96AA-9DD7280A3FA0}" type="presParOf" srcId="{4213CEA2-DE2F-4783-9057-11534B24D9CA}" destId="{E3B07ABF-B526-468A-8AAB-3BD2799F660C}" srcOrd="0" destOrd="0" presId="urn:microsoft.com/office/officeart/2005/8/layout/pList2"/>
    <dgm:cxn modelId="{0B96BDFE-1F73-48FA-81F8-30D50BB33293}" type="presParOf" srcId="{E3B07ABF-B526-468A-8AAB-3BD2799F660C}" destId="{C52ACA72-9061-4CDB-9C64-85ECDB891259}" srcOrd="0" destOrd="0" presId="urn:microsoft.com/office/officeart/2005/8/layout/pList2"/>
    <dgm:cxn modelId="{81C58BA0-4A9D-4B30-A162-71F855896D0D}" type="presParOf" srcId="{E3B07ABF-B526-468A-8AAB-3BD2799F660C}" destId="{5E105C26-D246-46A3-BF62-6059948C646B}" srcOrd="1" destOrd="0" presId="urn:microsoft.com/office/officeart/2005/8/layout/pList2"/>
    <dgm:cxn modelId="{DC19723A-CEB1-4042-B820-4219C58152D1}" type="presParOf" srcId="{E3B07ABF-B526-468A-8AAB-3BD2799F660C}" destId="{AB78797B-FDB6-4D63-ABD0-63428695D06A}" srcOrd="2" destOrd="0" presId="urn:microsoft.com/office/officeart/2005/8/layout/pList2"/>
    <dgm:cxn modelId="{FCC2838F-AC38-46E0-991E-81DA6BA5B68D}" type="presParOf" srcId="{4213CEA2-DE2F-4783-9057-11534B24D9CA}" destId="{9C6B5098-C628-4828-9160-0F34FA6E401C}" srcOrd="1" destOrd="0" presId="urn:microsoft.com/office/officeart/2005/8/layout/pList2"/>
    <dgm:cxn modelId="{0A323E8A-C799-4DE3-AABB-DD9F97A76245}" type="presParOf" srcId="{4213CEA2-DE2F-4783-9057-11534B24D9CA}" destId="{A7390CC4-F175-4086-9836-A3747E1BD41D}" srcOrd="2" destOrd="0" presId="urn:microsoft.com/office/officeart/2005/8/layout/pList2"/>
    <dgm:cxn modelId="{FFCD5D59-8459-4932-B447-321835D84B14}" type="presParOf" srcId="{A7390CC4-F175-4086-9836-A3747E1BD41D}" destId="{D7C650CA-6ABD-459A-82B9-3BAD9AE64F8C}" srcOrd="0" destOrd="0" presId="urn:microsoft.com/office/officeart/2005/8/layout/pList2"/>
    <dgm:cxn modelId="{757B0716-6D67-4FA0-AA09-6CDAF643491F}" type="presParOf" srcId="{A7390CC4-F175-4086-9836-A3747E1BD41D}" destId="{3CB2EEDD-C2A9-42DF-ABD8-19AC5569DC7F}" srcOrd="1" destOrd="0" presId="urn:microsoft.com/office/officeart/2005/8/layout/pList2"/>
    <dgm:cxn modelId="{279F72DD-3EDF-4095-B929-86010DA7A995}" type="presParOf" srcId="{A7390CC4-F175-4086-9836-A3747E1BD41D}" destId="{CAA1F3C0-2536-4002-8FC0-F2C19FB3D773}" srcOrd="2" destOrd="0" presId="urn:microsoft.com/office/officeart/2005/8/layout/pList2"/>
    <dgm:cxn modelId="{121BC68E-35CD-4343-BEBD-CB77EF4EB307}" type="presParOf" srcId="{4213CEA2-DE2F-4783-9057-11534B24D9CA}" destId="{C95E20FC-C4DE-424A-99E3-1F4E1C40A95A}" srcOrd="3" destOrd="0" presId="urn:microsoft.com/office/officeart/2005/8/layout/pList2"/>
    <dgm:cxn modelId="{AACDB9AE-A98D-4A01-A727-E881626B36C1}" type="presParOf" srcId="{4213CEA2-DE2F-4783-9057-11534B24D9CA}" destId="{BE29AD22-1312-4CEE-A9E5-554E019F2978}" srcOrd="4" destOrd="0" presId="urn:microsoft.com/office/officeart/2005/8/layout/pList2"/>
    <dgm:cxn modelId="{0CA1AD1C-96C6-436F-9939-2258DC9F441D}" type="presParOf" srcId="{BE29AD22-1312-4CEE-A9E5-554E019F2978}" destId="{C70C4221-0617-4739-BCCD-8B8B982FF378}" srcOrd="0" destOrd="0" presId="urn:microsoft.com/office/officeart/2005/8/layout/pList2"/>
    <dgm:cxn modelId="{FAFCC809-371E-4322-A4B0-5121A44A39AB}" type="presParOf" srcId="{BE29AD22-1312-4CEE-A9E5-554E019F2978}" destId="{8D1A6E99-0D86-4B59-B7F5-91DE9CBF1559}" srcOrd="1" destOrd="0" presId="urn:microsoft.com/office/officeart/2005/8/layout/pList2"/>
    <dgm:cxn modelId="{A712BC53-C849-4F1C-A623-60088E3188E0}" type="presParOf" srcId="{BE29AD22-1312-4CEE-A9E5-554E019F2978}" destId="{0D918FB9-30A7-4F7B-8131-8C2EF30E0C25}" srcOrd="2" destOrd="0" presId="urn:microsoft.com/office/officeart/2005/8/layout/pList2"/>
    <dgm:cxn modelId="{D9C45290-FA23-4632-9683-A75EF52E60CA}" type="presParOf" srcId="{4213CEA2-DE2F-4783-9057-11534B24D9CA}" destId="{0525CDBD-AE7F-4B4B-8A92-0A0FA5490CF8}" srcOrd="5" destOrd="0" presId="urn:microsoft.com/office/officeart/2005/8/layout/pList2"/>
    <dgm:cxn modelId="{A3D78D39-7F56-4FD9-A761-04A29C5AE328}" type="presParOf" srcId="{4213CEA2-DE2F-4783-9057-11534B24D9CA}" destId="{750297B7-D2E3-4387-B716-6BE517CC4D4C}" srcOrd="6" destOrd="0" presId="urn:microsoft.com/office/officeart/2005/8/layout/pList2"/>
    <dgm:cxn modelId="{2B3A7E0B-CD64-4D95-B929-F4A46B2F3611}" type="presParOf" srcId="{750297B7-D2E3-4387-B716-6BE517CC4D4C}" destId="{4935475F-B372-406F-9870-03ED83FCE7D8}" srcOrd="0" destOrd="0" presId="urn:microsoft.com/office/officeart/2005/8/layout/pList2"/>
    <dgm:cxn modelId="{431B4C04-1391-4862-85F7-E71A6E5466BB}" type="presParOf" srcId="{750297B7-D2E3-4387-B716-6BE517CC4D4C}" destId="{548DE8A7-8DAE-4586-889C-607F343BDA4E}" srcOrd="1" destOrd="0" presId="urn:microsoft.com/office/officeart/2005/8/layout/pList2"/>
    <dgm:cxn modelId="{95713C8B-A070-4EE4-A0B9-4C700BD43320}" type="presParOf" srcId="{750297B7-D2E3-4387-B716-6BE517CC4D4C}" destId="{2F0962CC-B558-46A4-9013-650E9D5EF8D5}" srcOrd="2" destOrd="0" presId="urn:microsoft.com/office/officeart/2005/8/layout/pList2"/>
    <dgm:cxn modelId="{3ACD864F-8D40-4171-A8C7-A7E27F9F6D79}" type="presParOf" srcId="{4213CEA2-DE2F-4783-9057-11534B24D9CA}" destId="{F467133A-AC8D-4CB6-A029-756447C43F66}" srcOrd="7" destOrd="0" presId="urn:microsoft.com/office/officeart/2005/8/layout/pList2"/>
    <dgm:cxn modelId="{E0FC9194-1521-4AEB-96B2-112FE842E9CB}" type="presParOf" srcId="{4213CEA2-DE2F-4783-9057-11534B24D9CA}" destId="{6C73EC88-5817-4FC3-8D48-F0B675B20823}" srcOrd="8" destOrd="0" presId="urn:microsoft.com/office/officeart/2005/8/layout/pList2"/>
    <dgm:cxn modelId="{63978BE9-6588-489D-85DA-02835B612AAD}" type="presParOf" srcId="{6C73EC88-5817-4FC3-8D48-F0B675B20823}" destId="{18DCCE21-1CDD-4933-81FC-59F7FC809E85}" srcOrd="0" destOrd="0" presId="urn:microsoft.com/office/officeart/2005/8/layout/pList2"/>
    <dgm:cxn modelId="{F83530F4-0038-45B2-B2CD-E406902161D1}" type="presParOf" srcId="{6C73EC88-5817-4FC3-8D48-F0B675B20823}" destId="{01731528-FEE4-40E1-A98A-80BFA50C2E38}" srcOrd="1" destOrd="0" presId="urn:microsoft.com/office/officeart/2005/8/layout/pList2"/>
    <dgm:cxn modelId="{9DDFCBEA-22DE-4E49-BA29-C450D95DD1B1}" type="presParOf" srcId="{6C73EC88-5817-4FC3-8D48-F0B675B20823}" destId="{2FA9A378-4B25-4F16-899E-B804C211D52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99245-9DB6-4B7A-BB78-12740A0428F2}">
      <dsp:nvSpPr>
        <dsp:cNvPr id="0" name=""/>
        <dsp:cNvSpPr/>
      </dsp:nvSpPr>
      <dsp:spPr>
        <a:xfrm>
          <a:off x="0" y="246881"/>
          <a:ext cx="8077200" cy="18516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8797B-FDB6-4D63-ABD0-63428695D06A}">
      <dsp:nvSpPr>
        <dsp:cNvPr id="0" name=""/>
        <dsp:cNvSpPr/>
      </dsp:nvSpPr>
      <dsp:spPr>
        <a:xfrm>
          <a:off x="244911" y="246888"/>
          <a:ext cx="1405069" cy="135788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ACA72-9061-4CDB-9C64-85ECDB891259}">
      <dsp:nvSpPr>
        <dsp:cNvPr id="0" name=""/>
        <dsp:cNvSpPr/>
      </dsp:nvSpPr>
      <dsp:spPr>
        <a:xfrm rot="10800000">
          <a:off x="292894" y="1828802"/>
          <a:ext cx="1405069" cy="226314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Take your prescription drugs out of their original containers</a:t>
          </a:r>
          <a:r>
            <a:rPr lang="en-US" sz="1400" kern="1200" dirty="0" smtClean="0"/>
            <a:t>.</a:t>
          </a:r>
          <a:endParaRPr lang="en-US" sz="1400" kern="1200" dirty="0"/>
        </a:p>
      </dsp:txBody>
      <dsp:txXfrm rot="10800000">
        <a:off x="336105" y="1828802"/>
        <a:ext cx="1318647" cy="2219929"/>
      </dsp:txXfrm>
    </dsp:sp>
    <dsp:sp modelId="{CAA1F3C0-2536-4002-8FC0-F2C19FB3D773}">
      <dsp:nvSpPr>
        <dsp:cNvPr id="0" name=""/>
        <dsp:cNvSpPr/>
      </dsp:nvSpPr>
      <dsp:spPr>
        <a:xfrm>
          <a:off x="1790488" y="246888"/>
          <a:ext cx="1405069" cy="135788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650CA-6ABD-459A-82B9-3BAD9AE64F8C}">
      <dsp:nvSpPr>
        <dsp:cNvPr id="0" name=""/>
        <dsp:cNvSpPr/>
      </dsp:nvSpPr>
      <dsp:spPr>
        <a:xfrm rot="10800000">
          <a:off x="1790488" y="1851660"/>
          <a:ext cx="1405069" cy="226314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Mix drugs with an undesirable substance, such as cat litter or used coffee ground</a:t>
          </a:r>
          <a:endParaRPr lang="en-US" sz="1600" kern="1200" dirty="0"/>
        </a:p>
      </dsp:txBody>
      <dsp:txXfrm rot="10800000">
        <a:off x="1833699" y="1851660"/>
        <a:ext cx="1318647" cy="2219929"/>
      </dsp:txXfrm>
    </dsp:sp>
    <dsp:sp modelId="{0D918FB9-30A7-4F7B-8131-8C2EF30E0C25}">
      <dsp:nvSpPr>
        <dsp:cNvPr id="0" name=""/>
        <dsp:cNvSpPr/>
      </dsp:nvSpPr>
      <dsp:spPr>
        <a:xfrm>
          <a:off x="3336065" y="246888"/>
          <a:ext cx="1405069" cy="135788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C4221-0617-4739-BCCD-8B8B982FF378}">
      <dsp:nvSpPr>
        <dsp:cNvPr id="0" name=""/>
        <dsp:cNvSpPr/>
      </dsp:nvSpPr>
      <dsp:spPr>
        <a:xfrm rot="10800000">
          <a:off x="3336065" y="1851660"/>
          <a:ext cx="1405069" cy="226314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Put the mixture into a disposable container with a lid or into a sealable bag</a:t>
          </a:r>
          <a:endParaRPr lang="en-US" sz="1600" kern="1200" dirty="0"/>
        </a:p>
      </dsp:txBody>
      <dsp:txXfrm rot="10800000">
        <a:off x="3379276" y="1851660"/>
        <a:ext cx="1318647" cy="2219929"/>
      </dsp:txXfrm>
    </dsp:sp>
    <dsp:sp modelId="{2F0962CC-B558-46A4-9013-650E9D5EF8D5}">
      <dsp:nvSpPr>
        <dsp:cNvPr id="0" name=""/>
        <dsp:cNvSpPr/>
      </dsp:nvSpPr>
      <dsp:spPr>
        <a:xfrm>
          <a:off x="4881641" y="246888"/>
          <a:ext cx="1405069" cy="135788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5475F-B372-406F-9870-03ED83FCE7D8}">
      <dsp:nvSpPr>
        <dsp:cNvPr id="0" name=""/>
        <dsp:cNvSpPr/>
      </dsp:nvSpPr>
      <dsp:spPr>
        <a:xfrm rot="10800000">
          <a:off x="4881641" y="1851660"/>
          <a:ext cx="1405069" cy="226314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Remove any patient identifiers on the empty container by covering it up or scratching it off </a:t>
          </a:r>
          <a:endParaRPr lang="en-US" sz="1600" kern="1200" dirty="0"/>
        </a:p>
      </dsp:txBody>
      <dsp:txXfrm rot="10800000">
        <a:off x="4924852" y="1851660"/>
        <a:ext cx="1318647" cy="2219929"/>
      </dsp:txXfrm>
    </dsp:sp>
    <dsp:sp modelId="{2FA9A378-4B25-4F16-899E-B804C211D52C}">
      <dsp:nvSpPr>
        <dsp:cNvPr id="0" name=""/>
        <dsp:cNvSpPr/>
      </dsp:nvSpPr>
      <dsp:spPr>
        <a:xfrm>
          <a:off x="6427218" y="246888"/>
          <a:ext cx="1405069" cy="135788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CCE21-1CDD-4933-81FC-59F7FC809E85}">
      <dsp:nvSpPr>
        <dsp:cNvPr id="0" name=""/>
        <dsp:cNvSpPr/>
      </dsp:nvSpPr>
      <dsp:spPr>
        <a:xfrm rot="10800000">
          <a:off x="6427218" y="1851660"/>
          <a:ext cx="1405069" cy="226314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400" kern="1200" dirty="0" smtClean="0"/>
            <a:t>The sealed container with the drug mixture, and the empty drug containers, can now                          be placed in the trash</a:t>
          </a:r>
          <a:endParaRPr lang="en-US" sz="1400" kern="1200" dirty="0"/>
        </a:p>
      </dsp:txBody>
      <dsp:txXfrm rot="10800000">
        <a:off x="6470429" y="1851660"/>
        <a:ext cx="1318647" cy="2219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2B23-9B11-4693-91DF-7E45673C9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362199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wrap="none" lIns="91440" rIns="45720" anchor="ctr" anchorCtr="0"/>
          <a:lstStyle>
            <a:lvl1pPr marL="0" algn="l" defTabSz="914400" rtl="0" eaLnBrk="1" latinLnBrk="0" hangingPunct="1">
              <a:buFontTx/>
              <a:buNone/>
              <a:defRPr lang="en-US" sz="1200" kern="12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1/13/2015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905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3F77-8E64-4DE3-BF03-55AAC1A17C5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2B23-9B11-4693-91DF-7E45673C9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33272"/>
          </a:xfrm>
          <a:prstGeom prst="rect">
            <a:avLst/>
          </a:prstGeom>
          <a:solidFill>
            <a:schemeClr val="tx1">
              <a:alpha val="1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D538448-5F61-4F0C-9E44-17ED6D091BA2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Slide,</a:t>
            </a:r>
            <a:br>
              <a:rPr lang="en-US" dirty="0" smtClean="0"/>
            </a:br>
            <a:r>
              <a:rPr lang="en-US" dirty="0" smtClean="0"/>
              <a:t>Two Lines OK if absolutely necessary 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530FA84-3014-452E-90EC-655BA1AFD1F8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8077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2D41BD8-F932-40AA-8DAC-647898DB09A3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566928"/>
            <a:ext cx="9144000" cy="1024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630936" tIns="27432" rIns="630936" bIns="0" anchor="b" anchorCtr="0"/>
          <a:lstStyle>
            <a:lvl1pPr>
              <a:lnSpc>
                <a:spcPts val="3600"/>
              </a:lnSpc>
              <a:defRPr sz="3600" b="1">
                <a:solidFill>
                  <a:srgbClr val="073759"/>
                </a:solidFill>
              </a:defRPr>
            </a:lvl1pPr>
          </a:lstStyle>
          <a:p>
            <a:r>
              <a:rPr lang="en-US" dirty="0" smtClean="0"/>
              <a:t>Title of Content Slide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2057400"/>
            <a:ext cx="8686800" cy="426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7D641EF-B916-441E-B967-F1C0ECBE98A6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69BE3F77-8E64-4DE3-BF03-55AAC1A17C5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BD892B23-9B11-4693-91DF-7E45673C9F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1ACDED9-1676-4F27-AFD1-3AD00443DDFF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A130CC6-AF16-4E75-B386-B0184CCD31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fda.gov/Drugs/ResourcesForYou/Consumers/BuyingUsingMedicineSafely/EnsuringSafeUseofMedicine/SafeDisposalofMedicines/ucm186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524000"/>
          </a:xfrm>
        </p:spPr>
        <p:txBody>
          <a:bodyPr/>
          <a:lstStyle/>
          <a:p>
            <a:r>
              <a:rPr lang="en-US" dirty="0" smtClean="0"/>
              <a:t>Safe Disposal </a:t>
            </a:r>
            <a:r>
              <a:rPr lang="en-US" dirty="0"/>
              <a:t>of </a:t>
            </a:r>
            <a:r>
              <a:rPr lang="en-US" dirty="0" smtClean="0"/>
              <a:t>Prescription Medications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0600"/>
            <a:ext cx="6400800" cy="762000"/>
          </a:xfrm>
        </p:spPr>
        <p:txBody>
          <a:bodyPr/>
          <a:lstStyle/>
          <a:p>
            <a:r>
              <a:rPr lang="en-US" sz="2400" dirty="0"/>
              <a:t>Dele Solaru, </a:t>
            </a:r>
            <a:r>
              <a:rPr lang="en-US" sz="2400" dirty="0" err="1"/>
              <a:t>PharmD</a:t>
            </a:r>
            <a:r>
              <a:rPr lang="en-US" sz="2400" dirty="0"/>
              <a:t>.,MBA</a:t>
            </a:r>
          </a:p>
          <a:p>
            <a:r>
              <a:rPr lang="en-US" sz="2000" dirty="0"/>
              <a:t>Chief Pharmacy Officer, Healthcare and Insurance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3175462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FEHB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Program Advisory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Group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October 11, 2017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6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it is important to safely dispose of prescription medications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687" y="1676400"/>
            <a:ext cx="4267200" cy="4648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57600" y="2252042"/>
            <a:ext cx="533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Prevents poisoning of children and pets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Deters misuse </a:t>
            </a:r>
            <a:r>
              <a:rPr lang="en-US" sz="2400" dirty="0" smtClean="0"/>
              <a:t>and potential diversion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Avoids health problems from accidentally taking the wrong medicine, too much of the same medicine, or </a:t>
            </a:r>
            <a:r>
              <a:rPr lang="en-US" sz="2400" dirty="0" smtClean="0"/>
              <a:t>expired </a:t>
            </a:r>
            <a:r>
              <a:rPr lang="en-US" sz="2400" dirty="0"/>
              <a:t>medicine </a:t>
            </a:r>
            <a:r>
              <a:rPr lang="en-US" sz="2400" dirty="0" smtClean="0"/>
              <a:t> 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Keeps medicines from entering streams and rivers when poured down the drain or flushed down the toilet </a:t>
            </a:r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252043"/>
            <a:ext cx="3352800" cy="36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5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safely dispose of </a:t>
            </a:r>
            <a:r>
              <a:rPr lang="en-US" dirty="0" smtClean="0"/>
              <a:t>prescription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DEA authorized collector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Retail pharmacies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Hospital/clinic pharmacies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Law enforcement locations</a:t>
            </a:r>
          </a:p>
          <a:p>
            <a:r>
              <a:rPr lang="en-US" dirty="0" smtClean="0"/>
              <a:t>National prescription drug take back day events – </a:t>
            </a:r>
            <a:r>
              <a:rPr lang="en-US" dirty="0"/>
              <a:t>L</a:t>
            </a:r>
            <a:r>
              <a:rPr lang="en-US" dirty="0" smtClean="0"/>
              <a:t>aw enforcement agencies</a:t>
            </a:r>
          </a:p>
          <a:p>
            <a:r>
              <a:rPr lang="en-US" dirty="0" smtClean="0"/>
              <a:t>DEA </a:t>
            </a:r>
            <a:r>
              <a:rPr lang="en-US" dirty="0"/>
              <a:t>Office of Diversion Control’s Registration Call Center at 1-800-882-9539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1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safely dispose of prescription medications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7456355"/>
              </p:ext>
            </p:extLst>
          </p:nvPr>
        </p:nvGraphicFramePr>
        <p:xfrm>
          <a:off x="533400" y="1417010"/>
          <a:ext cx="8077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888" y="55318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FDA Flush list – </a:t>
            </a:r>
            <a:r>
              <a:rPr lang="en-US" dirty="0" smtClean="0"/>
              <a:t>can </a:t>
            </a:r>
            <a:r>
              <a:rPr lang="en-US" dirty="0"/>
              <a:t>be used for select medications in situations where a timely take –back program is not </a:t>
            </a:r>
            <a:r>
              <a:rPr lang="en-US" dirty="0"/>
              <a:t>available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www.fda.gov/Drugs/ResourcesForYou/Consumers/BuyingUsingMedicineSafely/EnsuringSafeUseofMedicine/SafeDisposalofMedicines/ucm186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7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D41BD8-F932-40AA-8DAC-647898DB09A3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30CC6-AF16-4E75-B386-B0184CCD31F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Content Placeholder 6" descr="... of the &lt;strong&gt;United States&lt;/strong&gt; &lt;strong&gt;Office&lt;/strong&gt; &lt;strong&gt;of Personnel&lt;/strong&gt; &lt;strong&gt;Management&lt;/strong&gt;.svg - Wikipedia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057400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29471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P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OPM</Template>
  <TotalTime>146</TotalTime>
  <Words>242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Theme OPM</vt:lpstr>
      <vt:lpstr>3_Office Theme</vt:lpstr>
      <vt:lpstr>Safe Disposal of Prescription Medications</vt:lpstr>
      <vt:lpstr>Why it is important to safely dispose of prescription medications</vt:lpstr>
      <vt:lpstr>How to safely dispose of prescription medications</vt:lpstr>
      <vt:lpstr>How to safely dispose of prescription medications</vt:lpstr>
      <vt:lpstr>Questions?</vt:lpstr>
    </vt:vector>
  </TitlesOfParts>
  <Company>Office of Personnel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Christine</dc:creator>
  <cp:lastModifiedBy>Solaru, Dele</cp:lastModifiedBy>
  <cp:revision>16</cp:revision>
  <dcterms:created xsi:type="dcterms:W3CDTF">2016-12-21T15:39:41Z</dcterms:created>
  <dcterms:modified xsi:type="dcterms:W3CDTF">2017-10-02T19:22:50Z</dcterms:modified>
</cp:coreProperties>
</file>